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1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1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6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0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3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0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3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0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BA40-C83E-4BD9-86FC-07C4C9E525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5FC02-238C-40B6-A1C0-79D29FBE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800" dirty="0" smtClean="0"/>
              <a:t>Շան մասին 5 փաստ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122362"/>
            <a:ext cx="4873752" cy="24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2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2915"/>
          </a:xfrm>
        </p:spPr>
        <p:txBody>
          <a:bodyPr>
            <a:normAutofit/>
          </a:bodyPr>
          <a:lstStyle/>
          <a:p>
            <a:r>
              <a:rPr lang="hy-AM" sz="2400" b="1" dirty="0" smtClean="0"/>
              <a:t>1․Աշխարհում </a:t>
            </a:r>
            <a:r>
              <a:rPr lang="hy-AM" sz="2400" b="1" dirty="0"/>
              <a:t>կա շուրջ 500 միլիոն շուն, </a:t>
            </a:r>
            <a:r>
              <a:rPr lang="hy-AM" sz="2400" b="1" dirty="0" smtClean="0"/>
              <a:t>որոնց </a:t>
            </a:r>
            <a:r>
              <a:rPr lang="hy-AM" sz="2400" b="1" dirty="0"/>
              <a:t>75%-ը թափառող շներն </a:t>
            </a:r>
            <a:r>
              <a:rPr lang="hy-AM" sz="2400" b="1" dirty="0" smtClean="0"/>
              <a:t>են։</a:t>
            </a:r>
            <a:r>
              <a:rPr lang="hy-AM" sz="2400" b="1" dirty="0"/>
              <a:t>Ն</a:t>
            </a:r>
            <a:r>
              <a:rPr lang="hy-AM" sz="2400" b="1" dirty="0" smtClean="0"/>
              <a:t>րանց միջին չափերը հիմնականում տատանվում են 15-84 սմ միջև, քաշը՝ 1-79 կգ միջև։</a:t>
            </a:r>
            <a:r>
              <a:rPr lang="hy-AM" sz="2400" b="1" dirty="0" smtClean="0"/>
              <a:t/>
            </a:r>
            <a:br>
              <a:rPr lang="hy-AM" sz="2400" b="1" dirty="0" smtClean="0"/>
            </a:br>
            <a:r>
              <a:rPr lang="hy-AM" sz="2400" b="1" dirty="0" smtClean="0"/>
              <a:t/>
            </a:r>
            <a:br>
              <a:rPr lang="hy-AM" sz="2400" b="1" dirty="0" smtClean="0"/>
            </a:br>
            <a:r>
              <a:rPr lang="hy-AM" sz="2400" b="1" dirty="0" smtClean="0"/>
              <a:t>2․</a:t>
            </a:r>
            <a:r>
              <a:rPr lang="hy-AM" sz="2400" b="1" dirty="0"/>
              <a:t>Շները հանդիսանում են տարբեր հիվանդությունների կրողներ ու </a:t>
            </a:r>
            <a:r>
              <a:rPr lang="hy-AM" sz="2400" b="1" dirty="0" smtClean="0"/>
              <a:t>փոխանցողներ։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724"/>
            <a:ext cx="2572512" cy="1920260"/>
          </a:xfrm>
        </p:spPr>
      </p:pic>
    </p:spTree>
    <p:extLst>
      <p:ext uri="{BB962C8B-B14F-4D97-AF65-F5344CB8AC3E}">
        <p14:creationId xmlns:p14="http://schemas.microsoft.com/office/powerpoint/2010/main" val="348563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58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</a:t>
            </a:r>
            <a:r>
              <a:rPr lang="hy-AM" dirty="0"/>
              <a:t> </a:t>
            </a:r>
            <a:r>
              <a:rPr lang="hy-AM" sz="2400" b="1" dirty="0"/>
              <a:t>Շունը վայրի կենդանիներից առաջինն է, որին մարդն ընտելացրել է դեռևս քարի </a:t>
            </a:r>
            <a:r>
              <a:rPr lang="hy-AM" sz="2400" b="1" dirty="0" smtClean="0"/>
              <a:t>դարում։ </a:t>
            </a:r>
            <a:r>
              <a:rPr lang="hy-AM" sz="2400" b="1" dirty="0"/>
              <a:t>Ընտելացման և բուծման ընթացքում ստեղծվել է շների ավելի քան 400 ցեղ, որոնք միմյանցից տարբերվում են մարմնի չափերով ու կառուցվածքով, մազածածկով, գույնով ու վարքագծով</a:t>
            </a:r>
            <a:r>
              <a:rPr lang="hy-AM" sz="2400" b="1" dirty="0" smtClean="0"/>
              <a:t>։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4.</a:t>
            </a:r>
            <a:r>
              <a:rPr lang="hy-AM" dirty="0"/>
              <a:t> </a:t>
            </a:r>
            <a:r>
              <a:rPr lang="hy-AM" sz="2400" b="1" dirty="0"/>
              <a:t>Շ</a:t>
            </a:r>
            <a:r>
              <a:rPr lang="hy-AM" sz="2400" b="1" dirty="0" smtClean="0"/>
              <a:t>ները</a:t>
            </a:r>
            <a:r>
              <a:rPr lang="hy-AM" dirty="0" smtClean="0"/>
              <a:t> </a:t>
            </a:r>
            <a:r>
              <a:rPr lang="hy-AM" sz="2400" b="1" dirty="0"/>
              <a:t>լ</a:t>
            </a:r>
            <a:r>
              <a:rPr lang="hy-AM" sz="2400" b="1" dirty="0" smtClean="0"/>
              <a:t>ավ </a:t>
            </a:r>
            <a:r>
              <a:rPr lang="hy-AM" sz="2400" b="1" dirty="0"/>
              <a:t>վազում և լողում են։ Ծնում են 1–2 </a:t>
            </a:r>
            <a:r>
              <a:rPr lang="hy-AM" sz="2400" b="1" dirty="0" smtClean="0"/>
              <a:t>երբեմն</a:t>
            </a:r>
            <a:r>
              <a:rPr lang="hy-AM" sz="2400" b="1" dirty="0"/>
              <a:t>՝ </a:t>
            </a:r>
            <a:r>
              <a:rPr lang="hy-AM" sz="2400" b="1" dirty="0" smtClean="0"/>
              <a:t>12–18 </a:t>
            </a:r>
            <a:r>
              <a:rPr lang="hy-AM" sz="2400" b="1" dirty="0"/>
              <a:t>կույր, խուլ և անատամ ձագեր։ Ապրում են 10–12 </a:t>
            </a:r>
            <a:r>
              <a:rPr lang="hy-AM" sz="2400" b="1" dirty="0" smtClean="0"/>
              <a:t>,16–17 </a:t>
            </a:r>
            <a:r>
              <a:rPr lang="hy-AM" sz="2400" b="1" dirty="0"/>
              <a:t>տարի։ 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65124"/>
            <a:ext cx="3895344" cy="2231772"/>
          </a:xfrm>
        </p:spPr>
      </p:pic>
    </p:spTree>
    <p:extLst>
      <p:ext uri="{BB962C8B-B14F-4D97-AF65-F5344CB8AC3E}">
        <p14:creationId xmlns:p14="http://schemas.microsoft.com/office/powerpoint/2010/main" val="228322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619232" cy="4351338"/>
          </a:xfrm>
        </p:spPr>
        <p:txBody>
          <a:bodyPr/>
          <a:lstStyle/>
          <a:p>
            <a:pPr marL="0" indent="0">
              <a:buNone/>
            </a:pPr>
            <a:endParaRPr lang="hy-AM" sz="2400" dirty="0" smtClean="0"/>
          </a:p>
          <a:p>
            <a:pPr marL="0" indent="0">
              <a:buNone/>
            </a:pPr>
            <a:endParaRPr lang="hy-AM" sz="2400" dirty="0"/>
          </a:p>
          <a:p>
            <a:pPr marL="0" indent="0">
              <a:buNone/>
            </a:pPr>
            <a:endParaRPr lang="hy-AM" sz="2400" dirty="0" smtClean="0"/>
          </a:p>
          <a:p>
            <a:pPr marL="0" indent="0">
              <a:buNone/>
            </a:pPr>
            <a:endParaRPr lang="hy-AM" sz="2400" dirty="0"/>
          </a:p>
          <a:p>
            <a:pPr marL="0" indent="0">
              <a:buNone/>
            </a:pPr>
            <a:r>
              <a:rPr lang="en-US" sz="2400" dirty="0" smtClean="0"/>
              <a:t>5.</a:t>
            </a:r>
            <a:r>
              <a:rPr lang="hy-AM" sz="2400" dirty="0" smtClean="0"/>
              <a:t>Շները արևելաեվրոպական </a:t>
            </a:r>
            <a:r>
              <a:rPr lang="hy-AM" sz="2400" dirty="0"/>
              <a:t>հովվաշները հիանալի ծառայողական շներ են, «ծառայում են» պետական սահմանին, քրեական հետախուզությունում և այլ ոլորտներում։ Նրանց հատուկ վարժեցնում են «շների դպրոցում»։ Շոտլանդական, հարավռուսական և կովկասյան հովվաշները ոչխարների հոտերը պաշտպանում են գիշատիչներից։</a:t>
            </a:r>
            <a:r>
              <a:rPr lang="hy-AM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9496"/>
            <a:ext cx="5279136" cy="221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2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1․Աշխարհում կա շուրջ 500 միլիոն շուն, որոնց 75%-ը թափառող շներն են։Նրանց միջին չափերը հիմնականում տատանվում են 15-84 սմ միջև, քաշը՝ 1-79 կգ միջև։  2․Շները հանդիսանում են տարբեր հիվանդությունների կրողներ ու փոխանցողներ։</vt:lpstr>
      <vt:lpstr>3. Շունը վայրի կենդանիներից առաջինն է, որին մարդն ընտելացրել է դեռևս քարի դարում։ Ընտելացման և բուծման ընթացքում ստեղծվել է շների ավելի քան 400 ցեղ, որոնք միմյանցից տարբերվում են մարմնի չափերով ու կառուցվածքով, մազածածկով, գույնով ու վարքագծով։  4. Շները լավ վազում և լողում են։ Ծնում են 1–2 երբեմն՝ 12–18 կույր, խուլ և անատամ ձագեր։ Ապրում են 10–12 ,16–17 տարի։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Շան մասին 5 փաստ</dc:title>
  <dc:creator>User</dc:creator>
  <cp:lastModifiedBy>User</cp:lastModifiedBy>
  <cp:revision>6</cp:revision>
  <dcterms:created xsi:type="dcterms:W3CDTF">2023-03-09T11:31:45Z</dcterms:created>
  <dcterms:modified xsi:type="dcterms:W3CDTF">2023-03-09T12:27:11Z</dcterms:modified>
</cp:coreProperties>
</file>