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6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6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9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7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9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3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0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59BE-C879-42EE-954E-E7A2767A022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1974-DE1C-4AB2-AA7A-499EA1C43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4800" b="1" dirty="0" smtClean="0"/>
              <a:t>Ծիծեռնակների մասին 10 փաստ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105" y="1122363"/>
            <a:ext cx="5486400" cy="238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7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/>
          <a:lstStyle/>
          <a:p>
            <a:r>
              <a:rPr lang="en-US" dirty="0" smtClean="0"/>
              <a:t>                   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</a:t>
            </a:r>
            <a:r>
              <a:rPr lang="hy-AM" sz="2400" dirty="0"/>
              <a:t> Ծիծեռնակները լինում </a:t>
            </a:r>
            <a:r>
              <a:rPr lang="hy-AM" sz="2400" dirty="0" smtClean="0"/>
              <a:t>են </a:t>
            </a:r>
            <a:r>
              <a:rPr lang="hy-AM" sz="2400" dirty="0"/>
              <a:t>տարբեր տեսակներ։ Տեսակները մոտ 79 </a:t>
            </a:r>
            <a:r>
              <a:rPr lang="hy-AM" sz="2400" dirty="0" smtClean="0"/>
              <a:t>են։</a:t>
            </a:r>
            <a:r>
              <a:rPr lang="hy-AM" sz="2400" dirty="0"/>
              <a:t>Ծիծեռնակները ունենում են մկրատաձև պոչեր։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</a:t>
            </a:r>
            <a:r>
              <a:rPr lang="hy-AM" dirty="0"/>
              <a:t> </a:t>
            </a:r>
            <a:r>
              <a:rPr lang="hy-AM" sz="2400" dirty="0"/>
              <a:t>Ծիծեռնակները տարածված են Եվրոպայում, Ասիայում, Իսրայելում, Աֆրիկայում։ 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706368" cy="3706368"/>
          </a:xfrm>
        </p:spPr>
      </p:pic>
    </p:spTree>
    <p:extLst>
      <p:ext uri="{BB962C8B-B14F-4D97-AF65-F5344CB8AC3E}">
        <p14:creationId xmlns:p14="http://schemas.microsoft.com/office/powerpoint/2010/main" val="234484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2880"/>
            <a:ext cx="10515600" cy="171907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0975"/>
            <a:ext cx="10515600" cy="5225988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sz="2400" dirty="0" smtClean="0"/>
          </a:p>
          <a:p>
            <a:pPr marL="0" indent="0" fontAlgn="base">
              <a:buNone/>
            </a:pPr>
            <a:endParaRPr lang="en-US" sz="2400" dirty="0"/>
          </a:p>
          <a:p>
            <a:pPr marL="0" indent="0" fontAlgn="base">
              <a:buNone/>
            </a:pPr>
            <a:r>
              <a:rPr lang="en-US" sz="2400" dirty="0" smtClean="0"/>
              <a:t>3.</a:t>
            </a:r>
            <a:r>
              <a:rPr lang="hy-AM" dirty="0"/>
              <a:t> </a:t>
            </a:r>
            <a:r>
              <a:rPr lang="hy-AM" sz="2400" dirty="0" smtClean="0"/>
              <a:t>Եթե ծիծեռնակները բարձր են թռչում ուրեմն արևոտ օր է սպասվում, իսկ եթե ցածր են թռչում ուրեմն օրը անձրևոտ է լինելու։</a:t>
            </a:r>
          </a:p>
          <a:p>
            <a:pPr marL="0" indent="0" fontAlgn="base">
              <a:buNone/>
            </a:pPr>
            <a:r>
              <a:rPr lang="en-US" sz="2400" dirty="0" smtClean="0"/>
              <a:t>4.</a:t>
            </a:r>
            <a:r>
              <a:rPr lang="hy-AM" sz="2400" dirty="0"/>
              <a:t> Քաղաքային ծիծեռնակների բույնը լինում է կլոր, իսկ գյուղական ծիծեռնակներինը բաժականաման։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  <a:r>
              <a:rPr lang="hy-AM" dirty="0"/>
              <a:t> </a:t>
            </a:r>
            <a:r>
              <a:rPr lang="hy-AM" sz="2400" dirty="0"/>
              <a:t>Ձմռանը նրանք թռչում են տաք երկրներ և երբ մեզ մոտ եղանակը տաքանում է նրանք վերադառնում են։ Հիմնականում գալիս են ապրիլին, մայիսին կամ հունիսին։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</a:t>
            </a:r>
            <a:r>
              <a:rPr lang="hy-AM" sz="2400" dirty="0"/>
              <a:t> Մայիսից մինչև հունիս ձագեր են հանում։ Նրանք հանում են 4-6 ձագ և բույն շինում 1000 – 5000 </a:t>
            </a:r>
            <a:r>
              <a:rPr lang="hy-AM" sz="2400" dirty="0" smtClean="0"/>
              <a:t>հատ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7.</a:t>
            </a:r>
            <a:r>
              <a:rPr lang="hy-AM" dirty="0"/>
              <a:t> </a:t>
            </a:r>
            <a:r>
              <a:rPr lang="hy-AM" sz="2400" dirty="0"/>
              <a:t>Ծիծեռնակները համեմատաբար մյուս թռչունների նրանք ավելի հաճախ են իջնում գետնին</a:t>
            </a:r>
            <a:r>
              <a:rPr lang="hy-AM" sz="2400" dirty="0" smtClean="0"/>
              <a:t>։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8016"/>
            <a:ext cx="3770376" cy="14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5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8.</a:t>
            </a:r>
            <a:r>
              <a:rPr lang="hy-AM" dirty="0"/>
              <a:t> Կտուցը թույլ է,հիմքում լայն,բերանի բացվածքը՛մեծ,թևերը՛ նեղ,երկար մկրատաձև պոչ,ոտքերը ու մատները ՛ թույլ զարգացած</a:t>
            </a:r>
            <a:r>
              <a:rPr lang="hy-AM" dirty="0" smtClean="0"/>
              <a:t>։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</a:t>
            </a:r>
            <a:r>
              <a:rPr lang="hy-AM" dirty="0"/>
              <a:t>  Սնվում է հիմնականում միջատներով, որոնց որսում է թռիչքի ընթացքում</a:t>
            </a:r>
            <a:r>
              <a:rPr lang="hy-AM" dirty="0" smtClean="0"/>
              <a:t>։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</a:t>
            </a:r>
            <a:r>
              <a:rPr lang="hy-AM" dirty="0"/>
              <a:t> Քաղաքային ծիծեռնակներին հաճախ կարելի է տեսնել մեծ և փոքր խմբերով էլեկտրալարերին </a:t>
            </a:r>
            <a:r>
              <a:rPr lang="hy-AM" dirty="0" smtClean="0"/>
              <a:t>նստած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3916680" cy="206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8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                                          1. Ծիծեռնակները լինում են տարբեր տեսակներ։ Տեսակները մոտ 79 են։Ծիծեռնակները ունենում են մկրատաձև պոչեր։  2. Ծիծեռնակները տարածված են Եվրոպայում, Ասիայում, Իսրայելում, Աֆրիկայում։ 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2023-03-06T13:53:11Z</dcterms:created>
  <dcterms:modified xsi:type="dcterms:W3CDTF">2023-03-06T15:06:17Z</dcterms:modified>
</cp:coreProperties>
</file>