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9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9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2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7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37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6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10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4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4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6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8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4EE58-7A2B-4A46-8795-CBB6DD8D4AC2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32901-04F5-4AED-B27E-A166F56CA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2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90113"/>
            <a:ext cx="9144000" cy="2665562"/>
          </a:xfrm>
        </p:spPr>
        <p:txBody>
          <a:bodyPr>
            <a:normAutofit/>
          </a:bodyPr>
          <a:lstStyle/>
          <a:p>
            <a:r>
              <a:rPr lang="hy-AM" sz="4000" smtClean="0"/>
              <a:t>Տերն ու ծառան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35238"/>
            <a:ext cx="9144000" cy="250166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hy-AM" dirty="0">
                <a:latin typeface="Sylfaen" panose="010A0502050306030303" pitchFamily="18" charset="0"/>
              </a:rPr>
              <a:t> Լինում է, չի լինում երկու աղքատ եղբայր են լինում: Մտածում են, ինչ անեն, որ իրենց տունը պահեն: Որոշում են՝ փոքրը մնա տանը, մեծը գնա մի ունևորի մոտ ծառա աշխատի: Ունևորը ժամանակ է նշանակում  մինչև կկվի կանչելը աշխատի: Եվ մի պայման է դնում: Եթե ինքը բարկանա, ծառային վճարելու է հազար մանեթ և ազատի, իսկ եթե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hy-AM" dirty="0">
                <a:latin typeface="Sylfaen" panose="010A0502050306030303" pitchFamily="18" charset="0"/>
              </a:rPr>
              <a:t>ծառան բարկանա, հազար մանեթ տուգանք է վճարելու կամ եթե չի կարող,տասը տարի ձրի պետք է աշխատանի տիրոջ համար: Ծառան համաձայնում է և անցնում գործի: Հաջորդ օրը տերը ծառային հրամայում է գնալ արտը հնձի: Ծառան ամբողջ օրը հնձում է, երեկոյան հոգնած վերադառնում է տուն: Տերը հարցնում է, թե ինչու է եկել, արևը մայր է մտել,փոխարենը լուսնյակն է դուրս եկել, նա պակաս լույս չի տալիս: Հոգնած ծառան վերադառնում է արտը, հնձում է, հնձում, մինչև լուսնյակը մայր է մտնում, բայց հիմա էլ արևն է դուրս գալիս: Ծառան ուժասպառ արտում վեր է ընկնում:Սկսում է բարկանալ, վատ խոսքեր ասել և ծառան հազար մանեթի պարտամուրհակ է տալիս ու վերադառնում է տուն:Պատմում է փոքր եղբորը և եղբայրը ասում, որ ինքը կգնա: Ներկայանում է ունևորին իբրև ծառա: Սա նույն պայմաններն է դնում,բայց ծառան ասում է, թե հազար մանեթը քիչ է, թող լինի երկու հազար մանեթ:Հարուստն ուրախանում է: Հաջորդ օրը սակայն, ծառան քնից չի արթնանում:Հարուստը ուզում է բարկանալ, բայց իրեն զսպում է: Ցերեկով նոր միայն հասնում են արտ, այստեղ էլ ծառան արտը հնձելու փոխարեն, առաջարկում է ուտել, ապա քնում է մինչև երեկո: Երբ վերադառնում են, հյուր է եկած լինում:Ծառային հրամայում են ոչխար մորթել: Սա հարցնում է, թե որը, ասում են՝որը պատահի: Քիչ անց հարուստին հայտնում են, թե ծառադ ամբողջ հոտդ կոտորեց: Տերը հարցնում է՝ ինչու: Սա էլ՝ թե ասացիր որը պատահի, բոլորը պատահեցին:  Տերը սակայն, խաղաղվում է, իրեն զսպում է, որ չբարկանա,բայց մտքում մտածում է, թե ինչ անի, որ այդ ծառայից պրծնի: Կնոջը տանում է անտառ, ասում, որ ծառը բարձրանա, ու երբ իրենք գան, կկվի պես կանչի:Ծառային հրավիրում է որսի, ու երբ ձմռան կեսին կկուն կանչում է, տերն ասում է, թե ահա, կկուն կանչեց, ծառան ազատ է: Ծառան հասկանալով, թե բանը ինչումն է, ուզում է կրակել, սակայն տերը չի դիմանում, խնդրում է չկրակել, ինքը պարտվել է, տուգանքը վճարում է: Իր հնարած պայմանն է,ինքն էլ տուժում է: Այսպես հարուստը խելոքանում է, իսկ փոքր եղբայրը հազար մանեթը տալիս է մեծ եղբոր պարտամուրհակի դիմաց՝ պատռելով այն,և հազար մանեթով վերադառնում է տուն: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830" y="827598"/>
            <a:ext cx="2527540" cy="208795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31829" y="2986343"/>
            <a:ext cx="25951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y-AM" dirty="0" smtClean="0"/>
              <a:t>Հովհաննես Թումանյան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43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4"/>
            <a:ext cx="10652185" cy="3076815"/>
          </a:xfrm>
        </p:spPr>
        <p:txBody>
          <a:bodyPr>
            <a:normAutofit fontScale="90000"/>
          </a:bodyPr>
          <a:lstStyle/>
          <a:p>
            <a:r>
              <a:rPr lang="hy-AM" dirty="0" smtClean="0"/>
              <a:t/>
            </a:r>
            <a:br>
              <a:rPr lang="hy-AM" dirty="0" smtClean="0"/>
            </a:br>
            <a:r>
              <a:rPr lang="hy-AM" dirty="0"/>
              <a:t/>
            </a:r>
            <a:br>
              <a:rPr lang="hy-AM" dirty="0"/>
            </a:br>
            <a:r>
              <a:rPr lang="hy-AM" dirty="0" smtClean="0"/>
              <a:t/>
            </a:r>
            <a:br>
              <a:rPr lang="hy-AM" dirty="0" smtClean="0"/>
            </a:br>
            <a:r>
              <a:rPr lang="hy-AM" dirty="0" smtClean="0"/>
              <a:t/>
            </a:r>
            <a:br>
              <a:rPr lang="hy-AM" dirty="0" smtClean="0"/>
            </a:br>
            <a:r>
              <a:rPr lang="hy-AM" b="1" dirty="0" smtClean="0"/>
              <a:t>Նկարագրի՛ր </a:t>
            </a:r>
            <a:r>
              <a:rPr lang="hy-AM" b="1" dirty="0"/>
              <a:t>տիրոջ և </a:t>
            </a:r>
            <a:r>
              <a:rPr lang="hy-AM" b="1" dirty="0" smtClean="0"/>
              <a:t>ծառայի         հարաբերությունը </a:t>
            </a:r>
            <a:r>
              <a:rPr lang="hy-AM" b="1" dirty="0"/>
              <a:t>պատմվածքում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31721"/>
            <a:ext cx="10515601" cy="2545242"/>
          </a:xfrm>
        </p:spPr>
        <p:txBody>
          <a:bodyPr/>
          <a:lstStyle/>
          <a:p>
            <a:pPr marL="0" indent="0">
              <a:buNone/>
            </a:pPr>
            <a:endParaRPr lang="hy-AM" dirty="0" smtClean="0"/>
          </a:p>
          <a:p>
            <a:pPr marL="0" indent="0">
              <a:buNone/>
            </a:pPr>
            <a:r>
              <a:rPr lang="hy-AM" dirty="0" smtClean="0"/>
              <a:t>Պատմվածքում տերը փորձում էր իր ծառային օգտագործել և խաբել, սակայն ինքն է խաբվում։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539" y="365125"/>
            <a:ext cx="2259882" cy="188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1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958" y="365125"/>
            <a:ext cx="10844842" cy="2490218"/>
          </a:xfrm>
        </p:spPr>
        <p:txBody>
          <a:bodyPr/>
          <a:lstStyle/>
          <a:p>
            <a:pPr algn="ctr"/>
            <a:r>
              <a:rPr lang="hy-AM" dirty="0" smtClean="0"/>
              <a:t/>
            </a:r>
            <a:br>
              <a:rPr lang="hy-AM" dirty="0" smtClean="0"/>
            </a:br>
            <a:r>
              <a:rPr lang="hy-AM" dirty="0"/>
              <a:t/>
            </a:r>
            <a:br>
              <a:rPr lang="hy-AM" dirty="0"/>
            </a:br>
            <a:r>
              <a:rPr lang="hy-AM" b="1" dirty="0" smtClean="0"/>
              <a:t>Բնութագրի՛ր կերպարներին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96" y="2935840"/>
            <a:ext cx="10767204" cy="3241123"/>
          </a:xfrm>
        </p:spPr>
        <p:txBody>
          <a:bodyPr/>
          <a:lstStyle/>
          <a:p>
            <a:pPr marL="0" indent="0">
              <a:buNone/>
            </a:pPr>
            <a:r>
              <a:rPr lang="hy-AM" dirty="0" smtClean="0"/>
              <a:t>Տերը խորամանկ էր և փորձում էր խաբել ծառային։</a:t>
            </a:r>
          </a:p>
          <a:p>
            <a:pPr marL="0" indent="0">
              <a:buNone/>
            </a:pPr>
            <a:endParaRPr lang="hy-AM" dirty="0" smtClean="0"/>
          </a:p>
          <a:p>
            <a:pPr marL="0" indent="0">
              <a:buNone/>
            </a:pPr>
            <a:r>
              <a:rPr lang="hy-AM" dirty="0" smtClean="0"/>
              <a:t>Մեծ եղբայրը միամիտ էր և խաբնվեց։</a:t>
            </a:r>
          </a:p>
          <a:p>
            <a:pPr marL="0" indent="0">
              <a:buNone/>
            </a:pPr>
            <a:endParaRPr lang="hy-AM" dirty="0" smtClean="0"/>
          </a:p>
          <a:p>
            <a:pPr marL="0" indent="0">
              <a:buNone/>
            </a:pPr>
            <a:r>
              <a:rPr lang="hy-AM" dirty="0" smtClean="0"/>
              <a:t>Փոքր եղբայրը ճարպիկ էր և նրան տերը չկարողացավ խաբել։Նա ինքը խաբնվեց։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38" y="445622"/>
            <a:ext cx="2295254" cy="13400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892" y="445622"/>
            <a:ext cx="2352316" cy="13400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633" y="445623"/>
            <a:ext cx="2203809" cy="134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637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125" y="365125"/>
            <a:ext cx="10594675" cy="2309064"/>
          </a:xfrm>
        </p:spPr>
        <p:txBody>
          <a:bodyPr>
            <a:normAutofit fontScale="90000"/>
          </a:bodyPr>
          <a:lstStyle/>
          <a:p>
            <a:pPr algn="ctr"/>
            <a:r>
              <a:rPr lang="hy-AM" dirty="0" smtClean="0"/>
              <a:t/>
            </a:r>
            <a:br>
              <a:rPr lang="hy-AM" dirty="0" smtClean="0"/>
            </a:br>
            <a:r>
              <a:rPr lang="hy-AM" dirty="0"/>
              <a:t/>
            </a:r>
            <a:br>
              <a:rPr lang="hy-AM" dirty="0"/>
            </a:br>
            <a:r>
              <a:rPr lang="hy-AM" dirty="0" smtClean="0"/>
              <a:t/>
            </a:r>
            <a:br>
              <a:rPr lang="hy-AM" dirty="0" smtClean="0"/>
            </a:br>
            <a:r>
              <a:rPr lang="hy-AM" b="1" dirty="0" smtClean="0"/>
              <a:t>Ո՞վ էր արդար վարվում,ինչու՞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125" y="3252159"/>
            <a:ext cx="10594675" cy="2924804"/>
          </a:xfrm>
        </p:spPr>
        <p:txBody>
          <a:bodyPr/>
          <a:lstStyle/>
          <a:p>
            <a:pPr algn="just"/>
            <a:endParaRPr lang="hy-AM" dirty="0" smtClean="0"/>
          </a:p>
          <a:p>
            <a:pPr marL="0" indent="0" algn="just">
              <a:buNone/>
            </a:pPr>
            <a:endParaRPr lang="hy-AM" dirty="0" smtClean="0"/>
          </a:p>
          <a:p>
            <a:pPr marL="0" indent="0" algn="just">
              <a:buNone/>
            </a:pPr>
            <a:r>
              <a:rPr lang="hy-AM" dirty="0" smtClean="0"/>
              <a:t>Հեքիաթում արդար վարվեց փոքր եղբայրը,քանի որ թույլ չտվեց,որ իրեն խաբեն։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612" y="365125"/>
            <a:ext cx="3925020" cy="148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645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234" y="365125"/>
            <a:ext cx="10689566" cy="2981924"/>
          </a:xfrm>
        </p:spPr>
        <p:txBody>
          <a:bodyPr>
            <a:normAutofit fontScale="90000"/>
          </a:bodyPr>
          <a:lstStyle/>
          <a:p>
            <a:r>
              <a:rPr lang="hy-AM" dirty="0" smtClean="0"/>
              <a:t/>
            </a:r>
            <a:br>
              <a:rPr lang="hy-AM" dirty="0" smtClean="0"/>
            </a:br>
            <a:r>
              <a:rPr lang="hy-AM" dirty="0"/>
              <a:t/>
            </a:r>
            <a:br>
              <a:rPr lang="hy-AM" dirty="0"/>
            </a:br>
            <a:r>
              <a:rPr lang="hy-AM" dirty="0" smtClean="0"/>
              <a:t/>
            </a:r>
            <a:br>
              <a:rPr lang="hy-AM" dirty="0" smtClean="0"/>
            </a:br>
            <a:r>
              <a:rPr lang="hy-AM" dirty="0"/>
              <a:t/>
            </a:r>
            <a:br>
              <a:rPr lang="hy-AM" dirty="0"/>
            </a:br>
            <a:r>
              <a:rPr lang="hy-AM" dirty="0" smtClean="0"/>
              <a:t>    </a:t>
            </a:r>
            <a:r>
              <a:rPr lang="hy-AM" b="1" dirty="0" smtClean="0"/>
              <a:t>Տեղեկություններ </a:t>
            </a:r>
            <a:r>
              <a:rPr lang="hy-AM" b="1" dirty="0"/>
              <a:t>համանուն ֆիլմի մասին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2" y="3761117"/>
            <a:ext cx="10611928" cy="2415846"/>
          </a:xfrm>
        </p:spPr>
        <p:txBody>
          <a:bodyPr/>
          <a:lstStyle/>
          <a:p>
            <a:pPr marL="0" indent="0">
              <a:buNone/>
            </a:pPr>
            <a:r>
              <a:rPr lang="hy-AM" dirty="0" smtClean="0"/>
              <a:t>Ֆիլմը նկարահանվել է 1962 թվականին Հովհաննես Թումանյանի «Տերն ու ծառան» հեքիաթի հիման վրա։ Գլխավոր դերերում են Մհեր Մկրտչյանը, Սոս Սարգսյանը, Թադևոս Սարյանը։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72" y="365126"/>
            <a:ext cx="2691441" cy="20185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162" y="365126"/>
            <a:ext cx="2682815" cy="20185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406" y="319176"/>
            <a:ext cx="2280488" cy="206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713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89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Sylfaen</vt:lpstr>
      <vt:lpstr>Office Theme</vt:lpstr>
      <vt:lpstr>Տերն ու ծառան</vt:lpstr>
      <vt:lpstr>    Նկարագրի՛ր տիրոջ և ծառայի         հարաբերությունը պատմվածքում</vt:lpstr>
      <vt:lpstr>  Բնութագրի՛ր կերպարներին</vt:lpstr>
      <vt:lpstr>   Ո՞վ էր արդար վարվում,ինչու՞</vt:lpstr>
      <vt:lpstr>        Տեղեկություններ համանուն ֆիլմի մասին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Տերն ու ծառան</dc:title>
  <dc:creator>User</dc:creator>
  <cp:lastModifiedBy>User</cp:lastModifiedBy>
  <cp:revision>3</cp:revision>
  <dcterms:created xsi:type="dcterms:W3CDTF">2023-02-16T15:30:13Z</dcterms:created>
  <dcterms:modified xsi:type="dcterms:W3CDTF">2023-02-16T15:39:27Z</dcterms:modified>
</cp:coreProperties>
</file>